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Klikk for å redigere tittelstil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87779DB-6970-4308-950A-7C613C03F0AE}" type="datetime">
              <a:rPr b="0" lang="nb-NO" sz="1200" spc="-1" strike="noStrike">
                <a:solidFill>
                  <a:srgbClr val="8b8b8b"/>
                </a:solidFill>
                <a:latin typeface="Calibri"/>
              </a:rPr>
              <a:t>10.11.19</a:t>
            </a:fld>
            <a:endParaRPr b="0" lang="nb-NO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nb-NO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D421B23-A70E-4D3A-B0B3-DA41352EAE23}" type="slidenum">
              <a:rPr b="0" lang="nb-NO" sz="1200" spc="-1" strike="noStrike">
                <a:solidFill>
                  <a:srgbClr val="8b8b8b"/>
                </a:solidFill>
                <a:latin typeface="Calibri"/>
              </a:rPr>
              <a:t>&lt;nummer&gt;</a:t>
            </a:fld>
            <a:endParaRPr b="0" lang="nb-NO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Klikk for å redigere formatet på disposisjonsteksten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Andre disposisjonsnivå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Tredje disposisjonsnivå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Fjerde disposisjonsnivå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Femte disposisjonsnivå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Sjette disposisjonsnivå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Sjuende disposisjonsnivå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Klikk for å redigere tittelstil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Klikk for å redigere tekststiler i malen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Andre nivå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Tredje nivå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Fjerde nivå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Femte nivå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C433A33-C3EC-4B38-97BF-0C7E68CF95C1}" type="datetime">
              <a:rPr b="0" lang="nb-NO" sz="1200" spc="-1" strike="noStrike">
                <a:solidFill>
                  <a:srgbClr val="8b8b8b"/>
                </a:solidFill>
                <a:latin typeface="Calibri"/>
              </a:rPr>
              <a:t>10.11.19</a:t>
            </a:fld>
            <a:endParaRPr b="0" lang="nb-NO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nb-NO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8922414-286F-47D9-8FAD-54CCBAE9E540}" type="slidenum">
              <a:rPr b="0" lang="nb-NO" sz="1200" spc="-1" strike="noStrike">
                <a:solidFill>
                  <a:srgbClr val="8b8b8b"/>
                </a:solidFill>
                <a:latin typeface="Calibri"/>
              </a:rPr>
              <a:t>&lt;nummer&gt;</a:t>
            </a:fld>
            <a:endParaRPr b="0" lang="nb-NO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nb-NO" sz="3200" spc="-1" strike="noStrike">
              <a:latin typeface="Arial"/>
            </a:endParaRPr>
          </a:p>
        </p:txBody>
      </p:sp>
      <p:pic>
        <p:nvPicPr>
          <p:cNvPr id="86" name="Bilde 4" descr="Et bilde som inneholder tekst&#10;&#10;Automatisk generert beskrivelse"/>
          <p:cNvPicPr/>
          <p:nvPr/>
        </p:nvPicPr>
        <p:blipFill>
          <a:blip r:embed="rId1"/>
          <a:stretch/>
        </p:blipFill>
        <p:spPr>
          <a:xfrm>
            <a:off x="2875680" y="429480"/>
            <a:ext cx="6440400" cy="6160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2263680" y="1530360"/>
            <a:ext cx="7202880" cy="3928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et sted å feste blikket</a:t>
            </a:r>
            <a:br/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et mot som våger alt</a:t>
            </a:r>
            <a:br/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en tro som tåler livet.</a:t>
            </a:r>
            <a:br/>
            <a:br/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2935800" y="2785680"/>
            <a:ext cx="6772320" cy="8895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4000"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et sted å feste blikket</a:t>
            </a:r>
            <a:br/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2819520" y="2391120"/>
            <a:ext cx="670068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et mot som våger alt</a:t>
            </a:r>
            <a:br/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646720" y="2525760"/>
            <a:ext cx="689796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Gi meg en tro som tåler livet.</a:t>
            </a:r>
            <a:br/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2" name="Plassholder for innhold 4" descr="Et bilde som inneholder elektronikk, overvåke, kamera, datamaskin&#10;&#10;Automatisk generert beskrivelse"/>
          <p:cNvPicPr/>
          <p:nvPr/>
        </p:nvPicPr>
        <p:blipFill>
          <a:blip r:embed="rId1"/>
          <a:srcRect l="0" t="11240" r="0" b="31854"/>
          <a:stretch/>
        </p:blipFill>
        <p:spPr>
          <a:xfrm>
            <a:off x="3996360" y="1690560"/>
            <a:ext cx="4404240" cy="4458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</TotalTime>
  <Application>LibreOffice/6.3.1.2$Windows_X86_64 LibreOffice_project/b79626edf0065ac373bd1df5c28bd630b4424273</Application>
  <Words>51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2019-11-08T15:03:04Z</dcterms:created>
  <dc:creator>Anne Hansli</dc:creator>
  <dc:description/>
  <dc:language>nb-NO</dc:language>
  <cp:lastModifiedBy>Anne Hansli</cp:lastModifiedBy>
  <dcterms:modified xsi:type="dcterms:W3CDTF">2019-11-10T07:05:48Z</dcterms:modified>
  <cp:revision>2</cp:revision>
  <dc:subject/>
  <dc:title>PowerPoint-presentasjon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